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notesMasterIdLst>
    <p:notesMasterId r:id="rId3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由shim軟體來管理你的簽名憑證，要在shim MOK Manager界面把你的簽名加入。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![bg right](img/Screenshot_20250602_041116_結果.png)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2025-06-05T15:59:38Z</dcterms:created>
  <dcterms:modified xsi:type="dcterms:W3CDTF">2025-06-05T15:59:38Z</dcterms:modified>
</cp:coreProperties>
</file>